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12192000" cy="6858000"/>
  <p:notesSz cx="6858000" cy="9144000"/>
  <p:defaultTextStyle>
    <a:defPPr rtl="0"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1646" autoAdjust="0"/>
  </p:normalViewPr>
  <p:slideViewPr>
    <p:cSldViewPr snapToGrid="0">
      <p:cViewPr varScale="1">
        <p:scale>
          <a:sx n="51" d="100"/>
          <a:sy n="51" d="100"/>
        </p:scale>
        <p:origin x="11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50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główek — symbol zastępcz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a — symbol zastępcz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71CA05F-480B-4AC9-B026-8F7A30D1DCBC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4" name="Stopka — symbol zastępczy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Numer slajdu — symbol zastępczy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D92CB86-0DB9-4A70-B1CF-B23508471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5764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główek — symbol zastępcz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a — symbol zastępcz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5B76835-2DB3-4E18-80E3-6D4583D67E2D}" type="datetime1">
              <a:rPr lang="pl-PL" smtClean="0"/>
              <a:t>07.07.2025</a:t>
            </a:fld>
            <a:endParaRPr lang="en-US"/>
          </a:p>
        </p:txBody>
      </p:sp>
      <p:sp>
        <p:nvSpPr>
          <p:cNvPr id="4" name="Obraz slajdu — symbol zastępcz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Notatki — symbol zastępcz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l"/>
              <a:t>Kliknij, aby edytować style wzorca tekstu</a:t>
            </a:r>
            <a:endParaRPr lang="en-US"/>
          </a:p>
          <a:p>
            <a:pPr lvl="1" rtl="0"/>
            <a:r>
              <a:rPr lang="pl"/>
              <a:t>Drugi poziom</a:t>
            </a:r>
          </a:p>
          <a:p>
            <a:pPr lvl="2" rtl="0"/>
            <a:r>
              <a:rPr lang="pl"/>
              <a:t>Trzeci poziom</a:t>
            </a:r>
          </a:p>
          <a:p>
            <a:pPr lvl="3" rtl="0"/>
            <a:r>
              <a:rPr lang="pl"/>
              <a:t>Czwarty poziom</a:t>
            </a:r>
          </a:p>
          <a:p>
            <a:pPr lvl="4" rtl="0"/>
            <a:r>
              <a:rPr lang="pl"/>
              <a:t>Piąty poziom</a:t>
            </a:r>
            <a:endParaRPr lang="en-US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2B151B-D7D1-48E5-8230-5AADBC794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927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Obraz: https://pl.freepik.com/darmowe-zdjecie/selektywne-fokus-strzal-pszczoly-zblizajacej-sie-do-pylku-wierzby-kotki_12947497.htm#fromView=keyword&amp;page=2&amp;position=33&amp;uuid=3f01433b-1c79-4013-9f60-a6d365dd3f8f&amp;query=Pszczoly, data dostępu 24.12.2024.</a:t>
            </a:r>
          </a:p>
          <a:p>
            <a:r>
              <a:rPr lang="pl-PL" dirty="0"/>
              <a:t>Dźwięk: https://voicebot.su/pl/sound/</a:t>
            </a:r>
            <a:r>
              <a:rPr lang="pl-PL"/>
              <a:t>odglos-lecacej-pszczoly/, data dostępu 24.12.2024.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E49BA4B4-18AD-4F9B-B3E2-F7BEA023191C}" type="datetime1">
              <a:rPr lang="pl-PL" smtClean="0"/>
              <a:t>07.07.2025</a:t>
            </a:fld>
            <a:endParaRPr lang="en-US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2B151B-D7D1-48E5-8230-5AADBC794F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649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 userDrawn="1"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972300" y="676275"/>
            <a:ext cx="4972050" cy="1190626"/>
          </a:xfrm>
          <a:ln>
            <a:solidFill>
              <a:schemeClr val="accent1">
                <a:lumMod val="75000"/>
              </a:schemeClr>
            </a:solidFill>
          </a:ln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6000" spc="-5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pl-PL" dirty="0"/>
              <a:t>Kliknij</a:t>
            </a:r>
            <a:endParaRPr lang="en-US" dirty="0"/>
          </a:p>
        </p:txBody>
      </p:sp>
      <p:sp>
        <p:nvSpPr>
          <p:cNvPr id="5" name="Stopka — symbol zastępczy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00800"/>
            <a:ext cx="12188825" cy="457200"/>
          </a:xfrm>
        </p:spPr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E69AC498-6624-4BB7-80FF-A00856153D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72300" y="2628900"/>
            <a:ext cx="4972050" cy="221932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4800"/>
            </a:lvl1pPr>
            <a:lvl2pPr>
              <a:defRPr sz="40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pl-PL" dirty="0"/>
              <a:t>Kliknij, aby edytować style </a:t>
            </a:r>
          </a:p>
        </p:txBody>
      </p:sp>
      <p:sp>
        <p:nvSpPr>
          <p:cNvPr id="12" name="Symbol zastępczy obrazu 11">
            <a:extLst>
              <a:ext uri="{FF2B5EF4-FFF2-40B4-BE49-F238E27FC236}">
                <a16:creationId xmlns:a16="http://schemas.microsoft.com/office/drawing/2014/main" id="{B70C2867-53E9-4C49-A89B-EF883B9231D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38100"/>
            <a:ext cx="6810375" cy="6438900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 rtlCol="0"/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A3602E8-8E60-4F5A-9D4B-F49E43817F18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Numer slajdu — symbol zastępczy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 rtlCol="0"/>
          <a:lstStyle/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 rtlCol="0"/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7253C05-66E5-44BF-A1CC-B6E179382F80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Numer slajdu — symbol zastępczy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A37154A-9283-472F-9D32-E032250E224B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Numer slajdu — symbol zastępczy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l-PL"/>
              <a:t>Kliknij, aby edytować style wzorca tekstu</a:t>
            </a:r>
          </a:p>
        </p:txBody>
      </p:sp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817808-171F-49DD-90FA-9B1DDEA0460D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1" name="Numer slajdu — symbol zastępczy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2" name="Data — symbol zastępczy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9D7E3F-871E-42B9-88FB-12D60C8B3FED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9" name="Stopka — symbol zastępczy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Numer slajdu — symbol zastępczy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ytuł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/>
              <a:t>Kliknij, aby edytować style wzorca tekstu</a:t>
            </a:r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kst — symbol zastępczy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/>
              <a:t>Kliknij, aby edytować style wzorca tekstu</a:t>
            </a:r>
          </a:p>
        </p:txBody>
      </p:sp>
      <p:sp>
        <p:nvSpPr>
          <p:cNvPr id="6" name="Zawartość — symbol zastępczy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2" name="Data — symbol zastępczy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8172BDD-02B5-48CF-A598-DDE8D9E324B3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11" name="Stopka — symbol zastępczy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2" name="Numer slajdu — symbol zastępczy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6" name="Data — symbol zastępczy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5C9D7BB-18F8-44E5-BA28-A3609601F748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7" name="Stopka — symbol zastępczy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8" name="Numer slajdu — symbol zastępczy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a — symbol zastępczy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441AFA3-ED28-409D-9F61-7C1CB062C782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3" name="Stopka — symbol zastępczy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Numer slajdu — symbol zastępczy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pl-PL"/>
              <a:t>Kliknij, aby edytować style wzorca tekstu</a:t>
            </a:r>
          </a:p>
          <a:p>
            <a:pPr lvl="1" rtl="0"/>
            <a:r>
              <a:rPr lang="pl-PL"/>
              <a:t>Drugi poziom</a:t>
            </a:r>
          </a:p>
          <a:p>
            <a:pPr lvl="2" rtl="0"/>
            <a:r>
              <a:rPr lang="pl-PL"/>
              <a:t>Trzeci poziom</a:t>
            </a:r>
          </a:p>
          <a:p>
            <a:pPr lvl="3" rtl="0"/>
            <a:r>
              <a:rPr lang="pl-PL"/>
              <a:t>Czwarty poziom</a:t>
            </a:r>
          </a:p>
          <a:p>
            <a:pPr lvl="4" rtl="0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l-PL"/>
              <a:t>Kliknij, aby edytować style wzorca tekstu</a:t>
            </a:r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46D2179F-AD35-466F-A681-81C59189197B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Obraz — symbol zastępczy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l-PL"/>
              <a:t>Kliknij, aby edytować style wzorca tekstu</a:t>
            </a:r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4A1395F0-C132-4F04-9A22-D8E58D655E1C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US" dirty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ytuł — symbol zastępczy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pl"/>
              <a:t>Kliknij, aby edytować styl wzorca tytułu</a:t>
            </a:r>
            <a:endParaRPr lang="en-US" dirty="0"/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pl"/>
              <a:t>Kliknij, aby edytować style wzorca tekstu</a:t>
            </a:r>
          </a:p>
          <a:p>
            <a:pPr lvl="1" rtl="0"/>
            <a:r>
              <a:rPr lang="pl"/>
              <a:t>Drugi poziom</a:t>
            </a:r>
          </a:p>
          <a:p>
            <a:pPr lvl="2" rtl="0"/>
            <a:r>
              <a:rPr lang="pl"/>
              <a:t>Trzeci poziom</a:t>
            </a:r>
          </a:p>
          <a:p>
            <a:pPr lvl="3" rtl="0"/>
            <a:r>
              <a:rPr lang="pl"/>
              <a:t>Czwarty poziom</a:t>
            </a:r>
          </a:p>
          <a:p>
            <a:pPr lvl="4" rtl="0"/>
            <a:r>
              <a:rPr lang="pl"/>
              <a:t>Piąty poziom</a:t>
            </a:r>
            <a:endParaRPr lang="en-US" dirty="0"/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4E43EAF1-28E3-44EC-B370-94486815203D}" type="datetime1">
              <a:rPr lang="pl-PL" smtClean="0"/>
              <a:t>07.07.2025</a:t>
            </a:fld>
            <a:endParaRPr lang="en-US" dirty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72300" y="676275"/>
            <a:ext cx="4972050" cy="1190626"/>
          </a:xfrm>
          <a:ln w="38100"/>
        </p:spPr>
        <p:txBody>
          <a:bodyPr rtlCol="0">
            <a:normAutofit/>
          </a:bodyPr>
          <a:lstStyle/>
          <a:p>
            <a:r>
              <a:rPr lang="pl" dirty="0"/>
              <a:t>Lot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72300" y="2628900"/>
            <a:ext cx="4972050" cy="2219325"/>
          </a:xfrm>
        </p:spPr>
        <p:txBody>
          <a:bodyPr rtlCol="0">
            <a:normAutofit/>
          </a:bodyPr>
          <a:lstStyle/>
          <a:p>
            <a:r>
              <a:rPr lang="pl" dirty="0"/>
              <a:t>Posłuchaj dźwięku lecącej pszczoły</a:t>
            </a:r>
          </a:p>
        </p:txBody>
      </p:sp>
      <p:pic>
        <p:nvPicPr>
          <p:cNvPr id="7" name="Symbol zastępczy obrazu 6">
            <a:extLst>
              <a:ext uri="{FF2B5EF4-FFF2-40B4-BE49-F238E27FC236}">
                <a16:creationId xmlns:a16="http://schemas.microsoft.com/office/drawing/2014/main" id="{74FFA01D-902D-4861-A4A8-5ACF0B9979F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26" r="15126"/>
          <a:stretch/>
        </p:blipFill>
        <p:spPr>
          <a:xfrm>
            <a:off x="0" y="0"/>
            <a:ext cx="6810375" cy="6438900"/>
          </a:xfrm>
        </p:spPr>
      </p:pic>
      <p:pic>
        <p:nvPicPr>
          <p:cNvPr id="8" name="_pl_sound_odglos-lecacej-pszczoly_">
            <a:hlinkClick r:id="" action="ppaction://media"/>
            <a:extLst>
              <a:ext uri="{FF2B5EF4-FFF2-40B4-BE49-F238E27FC236}">
                <a16:creationId xmlns:a16="http://schemas.microsoft.com/office/drawing/2014/main" id="{3328637E-C975-450F-AFA3-AF20AA1264F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255125" y="5032622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939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7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1_RetrospectVTI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950_TF56160789" id="{322F98B7-A80C-4988-AFAA-78CFE7AA476F}" vid="{F3BB283F-3ABA-4679-A0D8-972A395C2975}"/>
    </a:ext>
  </a:extLst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{F8CA54C1-1446-4C59-820C-28EB56FB2612}tf56160789_win32</Template>
  <TotalTime>43</TotalTime>
  <Words>67</Words>
  <Application>Microsoft Office PowerPoint</Application>
  <PresentationFormat>Panoramiczny</PresentationFormat>
  <Paragraphs>6</Paragraphs>
  <Slides>1</Slides>
  <Notes>1</Notes>
  <HiddenSlides>0</HiddenSlides>
  <MMClips>1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Arial</vt:lpstr>
      <vt:lpstr>Bookman Old Style</vt:lpstr>
      <vt:lpstr>Calibri</vt:lpstr>
      <vt:lpstr>Franklin Gothic Book</vt:lpstr>
      <vt:lpstr>1_RetrospectVTI</vt:lpstr>
      <vt:lpstr>Lot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Kwietne łąki</dc:title>
  <dc:creator>Uzytkownik</dc:creator>
  <cp:lastModifiedBy>Uzytkownik</cp:lastModifiedBy>
  <cp:revision>18</cp:revision>
  <dcterms:created xsi:type="dcterms:W3CDTF">2025-02-23T09:03:06Z</dcterms:created>
  <dcterms:modified xsi:type="dcterms:W3CDTF">2025-07-07T16:30:24Z</dcterms:modified>
</cp:coreProperties>
</file>